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sar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9953-67A9-6142-823B-2D46ECFC47C6}" type="datetimeFigureOut">
              <a:rPr lang="en-US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55BDD-423A-1C49-91F7-6407949B93B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7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2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53747"/>
            <a:ext cx="4869180" cy="35221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720929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 to Phishing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198" y="4219932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Welcome to this presentation on phishing. Phishing is a type of cybercrime that involves using deceptive emails or websites to trick users into giving up sensitive information, like passwords or credit card details.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02" y="2303740"/>
            <a:ext cx="4927878" cy="3622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8403" y="985361"/>
            <a:ext cx="5586293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What is Phishing?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6268403" y="2018824"/>
            <a:ext cx="7579995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is a type of social engineering attack where attackers try to trick users into revealing sensitive information by pretending to be a trustworthy entity.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68403" y="2985254"/>
            <a:ext cx="3678317" cy="2375297"/>
          </a:xfrm>
          <a:prstGeom prst="roundRect">
            <a:avLst>
              <a:gd name="adj" fmla="val 39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99384" y="3216235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Deception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99384" y="3699391"/>
            <a:ext cx="3216354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use emails or websites that look legitimate to fool users.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0081" y="2985254"/>
            <a:ext cx="3678317" cy="2375297"/>
          </a:xfrm>
          <a:prstGeom prst="roundRect">
            <a:avLst>
              <a:gd name="adj" fmla="val 39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1062" y="3216235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Information Gathering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10401062" y="3699391"/>
            <a:ext cx="321635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goal is to obtain confidential data such as login credentials, credit card numbers, and personal information.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8403" y="5583912"/>
            <a:ext cx="7579995" cy="1660208"/>
          </a:xfrm>
          <a:prstGeom prst="roundRect">
            <a:avLst>
              <a:gd name="adj" fmla="val 5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99384" y="5814893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Financial Gain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6499384" y="6298049"/>
            <a:ext cx="711803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can use stolen information for fraudulent activities, such as online shopping or identity theft.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08415"/>
            <a:ext cx="664868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Types of Phishing Attacks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87333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attacks come in various forms, targeting users with different tactics.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Phishing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24958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most common type, where attackers send emails disguised as legitimate communications from banks, businesses, or government agencies.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Spear Phishing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424958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Highly targeted attacks that use personalized information to make the phishing attempt more convincing.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Smishing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424958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attacks that utilize text messages, often impersonating banks or other financial institutions.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394" y="2344222"/>
            <a:ext cx="4895493" cy="35411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7127" y="838914"/>
            <a:ext cx="5908119" cy="738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Techniques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827127" y="1931789"/>
            <a:ext cx="7489746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use a variety of techniques to make phishing attempts more believable.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27127" y="3219807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1436" y="3308390"/>
            <a:ext cx="163116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4"/>
          <p:cNvSpPr/>
          <p:nvPr/>
        </p:nvSpPr>
        <p:spPr>
          <a:xfrm>
            <a:off x="1595080" y="3219807"/>
            <a:ext cx="2858810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Urgency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595080" y="3730704"/>
            <a:ext cx="2858810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Creating a sense of urgency, such as a limited-time offer or a security breach, to pressure users into acting quickly.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4690110" y="3219807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56321" y="3308390"/>
            <a:ext cx="199311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750" dirty="0"/>
          </a:p>
        </p:txBody>
      </p:sp>
      <p:sp>
        <p:nvSpPr>
          <p:cNvPr id="12" name="Text 8"/>
          <p:cNvSpPr/>
          <p:nvPr/>
        </p:nvSpPr>
        <p:spPr>
          <a:xfrm>
            <a:off x="5458063" y="3219807"/>
            <a:ext cx="2858810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Social Proof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5458063" y="3730704"/>
            <a:ext cx="2858810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Using fake testimonials, reviews, or endorsements to build trust and legitimacy.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827127" y="6123503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4172" y="6212086"/>
            <a:ext cx="19752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750" dirty="0"/>
          </a:p>
        </p:txBody>
      </p:sp>
      <p:sp>
        <p:nvSpPr>
          <p:cNvPr id="16" name="Text 12"/>
          <p:cNvSpPr/>
          <p:nvPr/>
        </p:nvSpPr>
        <p:spPr>
          <a:xfrm>
            <a:off x="1595080" y="6123503"/>
            <a:ext cx="2954060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Fear and Intimidation</a:t>
            </a:r>
            <a:endParaRPr lang="en-US" sz="2300" dirty="0"/>
          </a:p>
        </p:txBody>
      </p:sp>
      <p:sp>
        <p:nvSpPr>
          <p:cNvPr id="17" name="Text 13"/>
          <p:cNvSpPr/>
          <p:nvPr/>
        </p:nvSpPr>
        <p:spPr>
          <a:xfrm>
            <a:off x="1595080" y="6634401"/>
            <a:ext cx="6721793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Creating a sense of fear or intimidation to manipulate users into taking action.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345" y="2335530"/>
            <a:ext cx="4913709" cy="35584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1529" y="998101"/>
            <a:ext cx="6227207" cy="715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Consequences of Phishing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801529" y="2057281"/>
            <a:ext cx="7540942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attacks can have serious consequences for individuals and organizations.</a:t>
            </a:r>
            <a:endParaRPr lang="en-US" sz="1800" dirty="0"/>
          </a:p>
        </p:txBody>
      </p:sp>
      <p:sp>
        <p:nvSpPr>
          <p:cNvPr id="6" name="Shape 2"/>
          <p:cNvSpPr/>
          <p:nvPr/>
        </p:nvSpPr>
        <p:spPr>
          <a:xfrm>
            <a:off x="801529" y="3047762"/>
            <a:ext cx="7540942" cy="4183618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9149" y="3055382"/>
            <a:ext cx="7525703" cy="1389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38106" y="3200400"/>
            <a:ext cx="3301127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Financial Loss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4804767" y="3200400"/>
            <a:ext cx="3301127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Stolen credit card information, unauthorized transactions, and identity theft.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809149" y="4444841"/>
            <a:ext cx="7525703" cy="13894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38106" y="4589859"/>
            <a:ext cx="3301127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Breaches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4804767" y="4589859"/>
            <a:ext cx="3301127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Compromised accounts, sensitive information exposed, and reputational damage.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9149" y="5834301"/>
            <a:ext cx="7525703" cy="1389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38106" y="5979319"/>
            <a:ext cx="3301127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Legal Issues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4804767" y="5979319"/>
            <a:ext cx="3301127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Potential legal ramifications for individuals and organizations involved in phishing scams.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314" y="2438043"/>
            <a:ext cx="5027652" cy="33554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342" y="504706"/>
            <a:ext cx="5305425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Protecting Against Phishing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42342" y="1353503"/>
            <a:ext cx="785931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It's essential to take proactive measures to protect yourself from phishing attacks.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2" y="1853684"/>
            <a:ext cx="917615" cy="14682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35229" y="2037159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 Vigilant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835229" y="2433876"/>
            <a:ext cx="666642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 cautious about suspicious emails, links, and attachments.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42" y="3321963"/>
            <a:ext cx="917615" cy="146827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35229" y="3505438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Verify Information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1835229" y="3902154"/>
            <a:ext cx="666642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Double-check the sender's address and website URLs.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42" y="4790242"/>
            <a:ext cx="917615" cy="146827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35229" y="4973717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Strong Passwords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835229" y="5370433"/>
            <a:ext cx="666642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Create complex passwords and avoid reusing them across multiple accounts.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342" y="6258520"/>
            <a:ext cx="917615" cy="146827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35229" y="6441996"/>
            <a:ext cx="331112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Enable Two-Factor Authentication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1835229" y="6838712"/>
            <a:ext cx="666642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 an extra layer of security to your accounts by requiring a second verification step.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7" y="2322195"/>
            <a:ext cx="4962168" cy="3585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0182" y="836533"/>
            <a:ext cx="6829782" cy="655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Recognizing Phishing Attempts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6220182" y="1806178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 aware of common phishing indicators that can help you identify and avoid these attacks.</a:t>
            </a:r>
            <a:endParaRPr lang="en-US" sz="1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182" y="2712839"/>
            <a:ext cx="524113" cy="5241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20182" y="3446621"/>
            <a:ext cx="262092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Suspicious Links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6220182" y="3899892"/>
            <a:ext cx="36809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URLs that appear misspelled or redirect to unexpected websites.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5563" y="2712839"/>
            <a:ext cx="524113" cy="5241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15563" y="3446621"/>
            <a:ext cx="262092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Urgency and Scarcity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10215563" y="3899892"/>
            <a:ext cx="368105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Emails that create a sense of urgency or offer limited-time deals.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182" y="5199698"/>
            <a:ext cx="524113" cy="5241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20182" y="5933480"/>
            <a:ext cx="262092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Fake Login Pages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6220182" y="6386751"/>
            <a:ext cx="3680936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Websites that look like legitimate login pages but are actually designed to steal credentials.</a:t>
            </a:r>
            <a:endParaRPr lang="en-US" sz="16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563" y="5199698"/>
            <a:ext cx="524113" cy="5241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15563" y="5933480"/>
            <a:ext cx="324385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Grammar and Spelling Errors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10215563" y="6386751"/>
            <a:ext cx="368105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emails often contain grammatical errors or poor spelling.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86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00" y="280868"/>
            <a:ext cx="3423880" cy="22469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6408" y="3426500"/>
            <a:ext cx="6326148" cy="702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 and Takeaways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786408" y="4465558"/>
            <a:ext cx="13057584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is a serious threat, but by understanding its tactics and implementing protective measures, you can significantly reduce your risk of becoming a victim.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86408" y="5689997"/>
            <a:ext cx="505539" cy="5055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1668" y="5774174"/>
            <a:ext cx="15501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16618" y="5689997"/>
            <a:ext cx="2808684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Stay Informed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16618" y="6175772"/>
            <a:ext cx="3472577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Keep up to date with the latest phishing techniques and security best practices.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3866" y="5689997"/>
            <a:ext cx="505539" cy="5055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371862" y="5774174"/>
            <a:ext cx="18942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944076" y="5689997"/>
            <a:ext cx="2808684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 Critical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944076" y="6175772"/>
            <a:ext cx="3472577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Think critically before clicking on links or providing information online.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1324" y="5689997"/>
            <a:ext cx="505539" cy="50553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00153" y="5774174"/>
            <a:ext cx="187762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0371534" y="5689997"/>
            <a:ext cx="3046214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Report Suspicious Activity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371534" y="6175772"/>
            <a:ext cx="347257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Report phishing attempts to the appropriate authorities to help prevent others from being scammed.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 Choudhary</cp:lastModifiedBy>
  <cp:revision>2</cp:revision>
  <dcterms:created xsi:type="dcterms:W3CDTF">2024-09-24T13:08:10Z</dcterms:created>
  <dcterms:modified xsi:type="dcterms:W3CDTF">2024-09-24T13:36:54Z</dcterms:modified>
</cp:coreProperties>
</file>